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64" r:id="rId4"/>
    <p:sldId id="261" r:id="rId5"/>
    <p:sldId id="259" r:id="rId6"/>
    <p:sldId id="265" r:id="rId7"/>
    <p:sldId id="266" r:id="rId8"/>
    <p:sldId id="260" r:id="rId9"/>
  </p:sldIdLst>
  <p:sldSz cx="6858000" cy="9906000" type="A4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0" d="100"/>
          <a:sy n="50" d="100"/>
        </p:scale>
        <p:origin x="2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85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1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0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16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86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16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13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95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42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02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62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17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\&#193;rea%20de%20Trabalho\Cota&#231;&#245;es\Consulta%20fipe%20aut.xlsx!Tabela!L20C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file:///D:\OneDrive\&#193;rea%20de%20Trabalho\Cota&#231;&#245;es\Consulta%20fipe%20aut.xlsx!Tabela!L13C5" TargetMode="External"/><Relationship Id="rId3" Type="http://schemas.openxmlformats.org/officeDocument/2006/relationships/oleObject" Target="file:///D:\OneDrive\&#193;rea%20de%20Trabalho\Cota&#231;&#245;es\Consulta%20fipe%20aut.xlsx!Tabela!L8C5" TargetMode="External"/><Relationship Id="rId7" Type="http://schemas.openxmlformats.org/officeDocument/2006/relationships/oleObject" Target="file:///D:\OneDrive\&#193;rea%20de%20Trabalho\Cota&#231;&#245;es\Consulta%20fipe%20aut.xlsx!Tabela!L10C5" TargetMode="External"/><Relationship Id="rId12" Type="http://schemas.openxmlformats.org/officeDocument/2006/relationships/image" Target="../media/image10.emf"/><Relationship Id="rId2" Type="http://schemas.openxmlformats.org/officeDocument/2006/relationships/image" Target="../media/image5.png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oleObject" Target="file:///D:\OneDrive\&#193;rea%20de%20Trabalho\Cota&#231;&#245;es\Consulta%20fipe%20aut.xlsx!Tabela!L12C5" TargetMode="External"/><Relationship Id="rId5" Type="http://schemas.openxmlformats.org/officeDocument/2006/relationships/oleObject" Target="file:///D:\OneDrive\&#193;rea%20de%20Trabalho\Cota&#231;&#245;es\Consulta%20fipe%20aut.xlsx!Tabela!L9C5" TargetMode="External"/><Relationship Id="rId15" Type="http://schemas.openxmlformats.org/officeDocument/2006/relationships/oleObject" Target="file:///D:\OneDrive\&#193;rea%20de%20Trabalho\Cota&#231;&#245;es\Consulta%20fipe%20aut.xlsx!Tabela!L14C5" TargetMode="External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oleObject" Target="file:///D:\OneDrive\&#193;rea%20de%20Trabalho\Cota&#231;&#245;es\Consulta%20fipe%20aut.xlsx!Tabela!L11C5" TargetMode="External"/><Relationship Id="rId1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\&#193;rea%20de%20Trabalho\Cota&#231;&#245;es\Consulta%20fipe%20aut.xlsx!Tabela!L15C5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oleObject" Target="file:///D:\OneDrive\&#193;rea%20de%20Trabalho\Cota&#231;&#245;es\Consulta%20fipe%20aut.xlsx!Tabela!L16C5" TargetMode="Externa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\&#193;rea%20de%20Trabalho\Cota&#231;&#245;es\Consulta%20fipe%20aut.xlsx!Tabela!L15C5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oleObject" Target="file:///D:\OneDrive\&#193;rea%20de%20Trabalho\Cota&#231;&#245;es\Consulta%20fipe%20aut.xlsx!Tabela!L17C5" TargetMode="Externa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\&#193;rea%20de%20Trabalho\Cota&#231;&#245;es\Consulta%20fipe%20aut.xlsx!Tabela!L15C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oleObject" Target="file:///D:\OneDrive\&#193;rea%20de%20Trabalho\Cota&#231;&#245;es\Consulta%20fipe%20aut.xlsx!Tabela!L18C5" TargetMode="Externa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ravaxprotege.com.br/" TargetMode="External"/><Relationship Id="rId2" Type="http://schemas.openxmlformats.org/officeDocument/2006/relationships/hyperlink" Target="https://instagram.com/bravaxprotege?igshid=YmMyMTA2M2Y%3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api.whatsapp.com/send?phone=558131323939&amp;text=Ol%C3%A1+Bravax%2C+queria+entender+melhor+sobre+seus+produtos%21" TargetMode="External"/><Relationship Id="rId4" Type="http://schemas.openxmlformats.org/officeDocument/2006/relationships/hyperlink" Target="https://www.google.com/maps/dir/bravax+protege/data=!4m6!4m5!1m1!4e2!1m2!1m1!1s0x7ab1fcdf0e678f3:0xd96026adcf230002?sa=X&amp;ved=2ahUKEwiijtmYjqH6AhX6H7kGHbNHAAEQ9Rd6BAhTEA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964A55E-4915-4A94-A31A-822A98B2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8833C210-7BB5-4E47-A351-E24800E8E9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622460"/>
              </p:ext>
            </p:extLst>
          </p:nvPr>
        </p:nvGraphicFramePr>
        <p:xfrm>
          <a:off x="928689" y="4507945"/>
          <a:ext cx="3395661" cy="597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76659" imgH="752366" progId="Excel.Sheet.12">
                  <p:link updateAutomatic="1"/>
                </p:oleObj>
              </mc:Choice>
              <mc:Fallback>
                <p:oleObj name="Worksheet" r:id="rId3" imgW="4276659" imgH="75236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8689" y="4507945"/>
                        <a:ext cx="3395661" cy="597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54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273729-97EF-4902-AC20-D987807919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1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31666-AE5E-40C6-9875-BF987BFB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0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6A8FBC-12BE-4F4D-959E-91B44D39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4A150577-3F04-4080-AEE9-7F8E13A9D5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43219"/>
              </p:ext>
            </p:extLst>
          </p:nvPr>
        </p:nvGraphicFramePr>
        <p:xfrm>
          <a:off x="1002903" y="1472374"/>
          <a:ext cx="3612355" cy="748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76659" imgH="885784" progId="Excel.Sheet.12">
                  <p:link updateAutomatic="1"/>
                </p:oleObj>
              </mc:Choice>
              <mc:Fallback>
                <p:oleObj name="Worksheet" r:id="rId3" imgW="4276659" imgH="88578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2903" y="1472374"/>
                        <a:ext cx="3612355" cy="748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1FBB395B-08CB-4087-8064-1655F8EBB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793672"/>
              </p:ext>
            </p:extLst>
          </p:nvPr>
        </p:nvGraphicFramePr>
        <p:xfrm>
          <a:off x="3750864" y="1552287"/>
          <a:ext cx="42767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76659" imgH="590522" progId="Excel.Sheet.12">
                  <p:link updateAutomatic="1"/>
                </p:oleObj>
              </mc:Choice>
              <mc:Fallback>
                <p:oleObj name="Worksheet" r:id="rId5" imgW="4276659" imgH="5905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50864" y="1552287"/>
                        <a:ext cx="427672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E00CFC6-08FF-4A48-AA2F-128E70244D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230660"/>
              </p:ext>
            </p:extLst>
          </p:nvPr>
        </p:nvGraphicFramePr>
        <p:xfrm>
          <a:off x="1122363" y="2809627"/>
          <a:ext cx="42767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4276659" imgH="590522" progId="Excel.Sheet.12">
                  <p:link updateAutomatic="1"/>
                </p:oleObj>
              </mc:Choice>
              <mc:Fallback>
                <p:oleObj name="Worksheet" r:id="rId7" imgW="4276659" imgH="5905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2363" y="2809627"/>
                        <a:ext cx="427672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9553514E-AE7D-4540-A8B4-74D7FCD11B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733514"/>
              </p:ext>
            </p:extLst>
          </p:nvPr>
        </p:nvGraphicFramePr>
        <p:xfrm>
          <a:off x="3801568" y="2836516"/>
          <a:ext cx="42767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4276659" imgH="590522" progId="Excel.Sheet.12">
                  <p:link updateAutomatic="1"/>
                </p:oleObj>
              </mc:Choice>
              <mc:Fallback>
                <p:oleObj name="Worksheet" r:id="rId9" imgW="4276659" imgH="5905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01568" y="2836516"/>
                        <a:ext cx="427672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2CAC8551-1663-483F-B446-23E867B87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239495"/>
              </p:ext>
            </p:extLst>
          </p:nvPr>
        </p:nvGraphicFramePr>
        <p:xfrm>
          <a:off x="1226343" y="4149445"/>
          <a:ext cx="4713588" cy="650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4276659" imgH="590522" progId="Excel.Sheet.12">
                  <p:link updateAutomatic="1"/>
                </p:oleObj>
              </mc:Choice>
              <mc:Fallback>
                <p:oleObj name="Worksheet" r:id="rId11" imgW="4276659" imgH="5905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26343" y="4149445"/>
                        <a:ext cx="4713588" cy="650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FB90D948-EBF3-4666-8E88-BA75E73477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736999"/>
              </p:ext>
            </p:extLst>
          </p:nvPr>
        </p:nvGraphicFramePr>
        <p:xfrm>
          <a:off x="3750863" y="4155991"/>
          <a:ext cx="42767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3" imgW="4276659" imgH="590522" progId="Excel.Sheet.12">
                  <p:link updateAutomatic="1"/>
                </p:oleObj>
              </mc:Choice>
              <mc:Fallback>
                <p:oleObj name="Worksheet" r:id="rId13" imgW="4276659" imgH="5905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50863" y="4155991"/>
                        <a:ext cx="427672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BC85FA81-10C3-4EFF-84E6-C443DCA0E4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7848"/>
              </p:ext>
            </p:extLst>
          </p:nvPr>
        </p:nvGraphicFramePr>
        <p:xfrm>
          <a:off x="626267" y="5549587"/>
          <a:ext cx="42767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5" imgW="4276659" imgH="590522" progId="Excel.Sheet.12">
                  <p:link updateAutomatic="1"/>
                </p:oleObj>
              </mc:Choice>
              <mc:Fallback>
                <p:oleObj name="Worksheet" r:id="rId15" imgW="4276659" imgH="590522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6267" y="5549587"/>
                        <a:ext cx="427672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128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600B2C9-C3A0-4053-9785-25B7F84C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841CFFB-1816-4CEF-AA68-686DFF8407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188286"/>
              </p:ext>
            </p:extLst>
          </p:nvPr>
        </p:nvGraphicFramePr>
        <p:xfrm>
          <a:off x="-4386437" y="8653689"/>
          <a:ext cx="7254143" cy="807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76659" imgH="476436" progId="Excel.Sheet.12">
                  <p:link updateAutomatic="1"/>
                </p:oleObj>
              </mc:Choice>
              <mc:Fallback>
                <p:oleObj name="Worksheet" r:id="rId3" imgW="4276659" imgH="47643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386437" y="8653689"/>
                        <a:ext cx="7254143" cy="807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0FA057A9-3078-4E9C-826D-E060941B67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485186"/>
              </p:ext>
            </p:extLst>
          </p:nvPr>
        </p:nvGraphicFramePr>
        <p:xfrm>
          <a:off x="-1699527" y="8508546"/>
          <a:ext cx="8557527" cy="952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76659" imgH="476436" progId="Excel.Sheet.12">
                  <p:link updateAutomatic="1"/>
                </p:oleObj>
              </mc:Choice>
              <mc:Fallback>
                <p:oleObj name="Worksheet" r:id="rId5" imgW="4276659" imgH="47643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699527" y="8508546"/>
                        <a:ext cx="8557527" cy="952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523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B47F7D-6674-441F-99EB-5532E5F1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23F016B3-91B7-44EE-B32D-BC944888C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498803"/>
              </p:ext>
            </p:extLst>
          </p:nvPr>
        </p:nvGraphicFramePr>
        <p:xfrm>
          <a:off x="-4370421" y="8723086"/>
          <a:ext cx="7429261" cy="82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76659" imgH="476436" progId="Excel.Sheet.12">
                  <p:link updateAutomatic="1"/>
                </p:oleObj>
              </mc:Choice>
              <mc:Fallback>
                <p:oleObj name="Worksheet" r:id="rId3" imgW="4276659" imgH="47643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370421" y="8723086"/>
                        <a:ext cx="7429261" cy="827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5C511059-5B82-44C3-8335-24D25AD9F4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706917"/>
              </p:ext>
            </p:extLst>
          </p:nvPr>
        </p:nvGraphicFramePr>
        <p:xfrm>
          <a:off x="-1364342" y="8686201"/>
          <a:ext cx="8091714" cy="901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76659" imgH="476436" progId="Excel.Sheet.12">
                  <p:link updateAutomatic="1"/>
                </p:oleObj>
              </mc:Choice>
              <mc:Fallback>
                <p:oleObj name="Worksheet" r:id="rId5" imgW="4276659" imgH="47643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364342" y="8686201"/>
                        <a:ext cx="8091714" cy="901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62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48A2D03-956F-44C2-A28A-F2941A4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0"/>
            <a:ext cx="6833615" cy="9906000"/>
          </a:xfrm>
          <a:prstGeom prst="rect">
            <a:avLst/>
          </a:prstGeom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5035C2E7-0B3F-4162-B874-84D61FB1CB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805689"/>
              </p:ext>
            </p:extLst>
          </p:nvPr>
        </p:nvGraphicFramePr>
        <p:xfrm>
          <a:off x="-4819653" y="8545541"/>
          <a:ext cx="8064503" cy="898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76659" imgH="476436" progId="Excel.Sheet.12">
                  <p:link updateAutomatic="1"/>
                </p:oleObj>
              </mc:Choice>
              <mc:Fallback>
                <p:oleObj name="Worksheet" r:id="rId3" imgW="4276659" imgH="47643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819653" y="8545541"/>
                        <a:ext cx="8064503" cy="898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51D69F29-F8E0-49A0-B1FF-E810A1A536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255156"/>
              </p:ext>
            </p:extLst>
          </p:nvPr>
        </p:nvGraphicFramePr>
        <p:xfrm>
          <a:off x="-1509486" y="8513298"/>
          <a:ext cx="8354038" cy="930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276659" imgH="476436" progId="Excel.Sheet.12">
                  <p:link updateAutomatic="1"/>
                </p:oleObj>
              </mc:Choice>
              <mc:Fallback>
                <p:oleObj name="Worksheet" r:id="rId5" imgW="4276659" imgH="476436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509486" y="8513298"/>
                        <a:ext cx="8354038" cy="930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22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hlinkClick r:id="rId2"/>
            <a:extLst>
              <a:ext uri="{FF2B5EF4-FFF2-40B4-BE49-F238E27FC236}">
                <a16:creationId xmlns:a16="http://schemas.microsoft.com/office/drawing/2014/main" id="{D2EEE361-EA25-4828-A5CA-0FAE004C7488}"/>
              </a:ext>
            </a:extLst>
          </p:cNvPr>
          <p:cNvSpPr txBox="1"/>
          <p:nvPr/>
        </p:nvSpPr>
        <p:spPr>
          <a:xfrm>
            <a:off x="5113244" y="3548623"/>
            <a:ext cx="174475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8" name="CaixaDeTexto 7">
            <a:hlinkClick r:id="rId3"/>
            <a:extLst>
              <a:ext uri="{FF2B5EF4-FFF2-40B4-BE49-F238E27FC236}">
                <a16:creationId xmlns:a16="http://schemas.microsoft.com/office/drawing/2014/main" id="{77D51AA7-E406-4B86-B611-BF429E119E42}"/>
              </a:ext>
            </a:extLst>
          </p:cNvPr>
          <p:cNvSpPr txBox="1"/>
          <p:nvPr/>
        </p:nvSpPr>
        <p:spPr>
          <a:xfrm>
            <a:off x="5113244" y="3914215"/>
            <a:ext cx="62024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9" name="CaixaDeTexto 8">
            <a:hlinkClick r:id="rId4"/>
            <a:extLst>
              <a:ext uri="{FF2B5EF4-FFF2-40B4-BE49-F238E27FC236}">
                <a16:creationId xmlns:a16="http://schemas.microsoft.com/office/drawing/2014/main" id="{BF32BD08-6DCF-4319-A458-34630A6A069C}"/>
              </a:ext>
            </a:extLst>
          </p:cNvPr>
          <p:cNvSpPr txBox="1"/>
          <p:nvPr/>
        </p:nvSpPr>
        <p:spPr>
          <a:xfrm>
            <a:off x="5113244" y="4279807"/>
            <a:ext cx="62024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10" name="CaixaDeTexto 9">
            <a:hlinkClick r:id="rId5"/>
            <a:extLst>
              <a:ext uri="{FF2B5EF4-FFF2-40B4-BE49-F238E27FC236}">
                <a16:creationId xmlns:a16="http://schemas.microsoft.com/office/drawing/2014/main" id="{27FAB7B9-25F2-4DAE-BABE-B035EDB2F7BD}"/>
              </a:ext>
            </a:extLst>
          </p:cNvPr>
          <p:cNvSpPr txBox="1"/>
          <p:nvPr/>
        </p:nvSpPr>
        <p:spPr>
          <a:xfrm>
            <a:off x="2862962" y="3063268"/>
            <a:ext cx="174475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11" name="CaixaDeTexto 10">
            <a:hlinkClick r:id="rId2"/>
            <a:extLst>
              <a:ext uri="{FF2B5EF4-FFF2-40B4-BE49-F238E27FC236}">
                <a16:creationId xmlns:a16="http://schemas.microsoft.com/office/drawing/2014/main" id="{33896D7A-1BA4-48D4-8F47-2C2D1568DBAF}"/>
              </a:ext>
            </a:extLst>
          </p:cNvPr>
          <p:cNvSpPr txBox="1"/>
          <p:nvPr/>
        </p:nvSpPr>
        <p:spPr>
          <a:xfrm>
            <a:off x="5113244" y="3123520"/>
            <a:ext cx="174475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C885EA4-428A-4E19-BECF-DFC24D108812}"/>
              </a:ext>
            </a:extLst>
          </p:cNvPr>
          <p:cNvSpPr/>
          <p:nvPr/>
        </p:nvSpPr>
        <p:spPr>
          <a:xfrm>
            <a:off x="-1070599" y="8318147"/>
            <a:ext cx="567831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COTAÇÃO VÁLIDA POR 3 </a:t>
            </a:r>
            <a:r>
              <a:rPr lang="pt-BR" sz="22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DIAS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AF9E49-8380-4893-8209-C365522AB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600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59479</TotalTime>
  <Words>5</Words>
  <Application>Microsoft Office PowerPoint</Application>
  <PresentationFormat>Papel A4 (210 x 297 mm)</PresentationFormat>
  <Paragraphs>1</Paragraphs>
  <Slides>8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Vínculos</vt:lpstr>
      </vt:variant>
      <vt:variant>
        <vt:i4>14</vt:i4>
      </vt:variant>
      <vt:variant>
        <vt:lpstr>Títulos de slides</vt:lpstr>
      </vt:variant>
      <vt:variant>
        <vt:i4>8</vt:i4>
      </vt:variant>
    </vt:vector>
  </HeadingPairs>
  <TitlesOfParts>
    <vt:vector size="27" baseType="lpstr">
      <vt:lpstr>Arial</vt:lpstr>
      <vt:lpstr>Bahnschrift SemiBold SemiConden</vt:lpstr>
      <vt:lpstr>Calibri</vt:lpstr>
      <vt:lpstr>Calibri Light</vt:lpstr>
      <vt:lpstr>Tema do Office</vt:lpstr>
      <vt:lpstr>file:///D:\OneDrive\Área%20de%20Trabalho\Cotações\Consulta%20fipe%20aut.xlsx!Tabela!L20C5</vt:lpstr>
      <vt:lpstr>file:///D:\OneDrive\Área%20de%20Trabalho\Cotações\Consulta%20fipe%20aut.xlsx!Tabela!L8C5</vt:lpstr>
      <vt:lpstr>file:///D:\OneDrive\Área%20de%20Trabalho\Cotações\Consulta%20fipe%20aut.xlsx!Tabela!L9C5</vt:lpstr>
      <vt:lpstr>file:///D:\OneDrive\Área%20de%20Trabalho\Cotações\Consulta%20fipe%20aut.xlsx!Tabela!L10C5</vt:lpstr>
      <vt:lpstr>file:///D:\OneDrive\Área%20de%20Trabalho\Cotações\Consulta%20fipe%20aut.xlsx!Tabela!L11C5</vt:lpstr>
      <vt:lpstr>file:///D:\OneDrive\Área%20de%20Trabalho\Cotações\Consulta%20fipe%20aut.xlsx!Tabela!L12C5</vt:lpstr>
      <vt:lpstr>file:///D:\OneDrive\Área%20de%20Trabalho\Cotações\Consulta%20fipe%20aut.xlsx!Tabela!L13C5</vt:lpstr>
      <vt:lpstr>file:///D:\OneDrive\Área%20de%20Trabalho\Cotações\Consulta%20fipe%20aut.xlsx!Tabela!L14C5</vt:lpstr>
      <vt:lpstr>file:///D:\OneDrive\Área%20de%20Trabalho\Cotações\Consulta%20fipe%20aut.xlsx!Tabela!L15C5</vt:lpstr>
      <vt:lpstr>file:///D:\OneDrive\Área%20de%20Trabalho\Cotações\Consulta%20fipe%20aut.xlsx!Tabela!L16C5</vt:lpstr>
      <vt:lpstr>file:///D:\OneDrive\Área%20de%20Trabalho\Cotações\Consulta%20fipe%20aut.xlsx!Tabela!L15C5</vt:lpstr>
      <vt:lpstr>file:///D:\OneDrive\Área%20de%20Trabalho\Cotações\Consulta%20fipe%20aut.xlsx!Tabela!L17C5</vt:lpstr>
      <vt:lpstr>file:///D:\OneDrive\Área%20de%20Trabalho\Cotações\Consulta%20fipe%20aut.xlsx!Tabela!L15C5</vt:lpstr>
      <vt:lpstr>file:///D:\OneDrive\Área%20de%20Trabalho\Cotações\Consulta%20fipe%20aut.xlsx!Tabela!L18C5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Wanderley</dc:creator>
  <cp:lastModifiedBy>Matheus Wanderley</cp:lastModifiedBy>
  <cp:revision>92</cp:revision>
  <cp:lastPrinted>2025-01-03T12:37:17Z</cp:lastPrinted>
  <dcterms:created xsi:type="dcterms:W3CDTF">2023-04-13T17:15:38Z</dcterms:created>
  <dcterms:modified xsi:type="dcterms:W3CDTF">2025-04-30T15:31:42Z</dcterms:modified>
</cp:coreProperties>
</file>